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4.jpg" ContentType="image/jpeg"/>
  <Override PartName="/ppt/media/image3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59" r:id="rId12"/>
    <p:sldId id="288" r:id="rId13"/>
    <p:sldId id="285" r:id="rId14"/>
    <p:sldId id="274" r:id="rId15"/>
    <p:sldId id="287" r:id="rId16"/>
    <p:sldId id="286" r:id="rId17"/>
    <p:sldId id="276" r:id="rId18"/>
    <p:sldId id="260" r:id="rId19"/>
    <p:sldId id="277" r:id="rId20"/>
    <p:sldId id="278" r:id="rId21"/>
    <p:sldId id="279" r:id="rId22"/>
    <p:sldId id="280" r:id="rId23"/>
    <p:sldId id="261" r:id="rId24"/>
    <p:sldId id="281" r:id="rId25"/>
    <p:sldId id="282" r:id="rId26"/>
    <p:sldId id="283" r:id="rId27"/>
    <p:sldId id="284" r:id="rId28"/>
    <p:sldId id="268" r:id="rId29"/>
    <p:sldId id="271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4" autoAdjust="0"/>
    <p:restoredTop sz="94660"/>
  </p:normalViewPr>
  <p:slideViewPr>
    <p:cSldViewPr snapToGrid="0">
      <p:cViewPr>
        <p:scale>
          <a:sx n="75" d="100"/>
          <a:sy n="75" d="100"/>
        </p:scale>
        <p:origin x="-57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0439" y="4375140"/>
            <a:ext cx="10629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b="1"/>
              <a:t>MVVM</a:t>
            </a:r>
            <a:r>
              <a:rPr lang="vi-VN" sz="3200"/>
              <a:t> </a:t>
            </a:r>
            <a:r>
              <a:rPr lang="en-US" sz="3200" smtClean="0"/>
              <a:t>là </a:t>
            </a:r>
            <a:r>
              <a:rPr lang="vi-VN" sz="3200" smtClean="0"/>
              <a:t>kiến </a:t>
            </a:r>
            <a:r>
              <a:rPr lang="vi-VN" sz="3200"/>
              <a:t>trúc giúp tăng cường phân tách mối quan </a:t>
            </a:r>
            <a:r>
              <a:rPr lang="en-US" sz="3200" smtClean="0">
                <a:latin typeface="Arial" pitchFamily="34" charset="0"/>
                <a:cs typeface="Arial" pitchFamily="34" charset="0"/>
              </a:rPr>
              <a:t>liên quan giữa tầng giao diện người dùng với tầng xử lý business logic.</a:t>
            </a:r>
            <a:endParaRPr lang="en-US" sz="32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1061932"/>
            <a:ext cx="10020300" cy="3043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3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182"/>
            <a:ext cx="12192000" cy="4265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9213" y="2947881"/>
            <a:ext cx="8847687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500" smtClean="0"/>
              <a:t>ViewModel </a:t>
            </a:r>
            <a:r>
              <a:rPr lang="en-US" sz="3500"/>
              <a:t>không hề biết gì về </a:t>
            </a:r>
            <a:r>
              <a:rPr lang="en-US" sz="3500" smtClean="0"/>
              <a:t>View </a:t>
            </a:r>
            <a:endParaRPr lang="en-US" sz="3500" smtClean="0"/>
          </a:p>
          <a:p>
            <a:pPr marL="457200" indent="-457200">
              <a:buFont typeface="Arial" pitchFamily="34" charset="0"/>
              <a:buChar char="•"/>
            </a:pPr>
            <a:endParaRPr lang="en-US" sz="35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500" smtClean="0"/>
              <a:t>One-to-Many </a:t>
            </a:r>
            <a:r>
              <a:rPr lang="en-US" sz="3500" smtClean="0"/>
              <a:t>(</a:t>
            </a:r>
            <a:r>
              <a:rPr lang="en-US" sz="4400" b="1"/>
              <a:t>1</a:t>
            </a:r>
            <a:r>
              <a:rPr lang="en-US" sz="3500"/>
              <a:t> ViewModel - </a:t>
            </a:r>
            <a:r>
              <a:rPr lang="en-US" sz="4400" b="1"/>
              <a:t>N</a:t>
            </a:r>
            <a:r>
              <a:rPr lang="en-US" sz="3500"/>
              <a:t> </a:t>
            </a:r>
            <a:r>
              <a:rPr lang="en-US" sz="3500" smtClean="0"/>
              <a:t>View</a:t>
            </a:r>
            <a:r>
              <a:rPr lang="en-US" sz="350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500"/>
          </a:p>
          <a:p>
            <a:pPr marL="457200" indent="-457200">
              <a:buFont typeface="Arial" pitchFamily="34" charset="0"/>
              <a:buChar char="•"/>
            </a:pPr>
            <a:r>
              <a:rPr lang="en-US" sz="3500"/>
              <a:t>Sử dụng </a:t>
            </a:r>
            <a:r>
              <a:rPr lang="en-US" sz="4400" b="1"/>
              <a:t>Data </a:t>
            </a:r>
            <a:r>
              <a:rPr lang="en-US" sz="4400" b="1" smtClean="0"/>
              <a:t>Binding</a:t>
            </a:r>
            <a:endParaRPr lang="en-US" sz="3500" b="1"/>
          </a:p>
        </p:txBody>
      </p:sp>
    </p:spTree>
    <p:extLst>
      <p:ext uri="{BB962C8B-B14F-4D97-AF65-F5344CB8AC3E}">
        <p14:creationId xmlns:p14="http://schemas.microsoft.com/office/powerpoint/2010/main" val="36295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503583"/>
            <a:ext cx="1165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b="1"/>
              <a:t>Data Binding</a:t>
            </a:r>
            <a:r>
              <a:rPr lang="vi-VN" sz="2800"/>
              <a:t> là kĩ thuật dùng để tạo </a:t>
            </a:r>
            <a:r>
              <a:rPr lang="vi-VN" sz="3200" b="1"/>
              <a:t>gắn kết</a:t>
            </a:r>
            <a:r>
              <a:rPr lang="vi-VN" sz="2800"/>
              <a:t> giữa phần </a:t>
            </a:r>
            <a:r>
              <a:rPr lang="vi-VN" sz="3200" b="1"/>
              <a:t>giao diện</a:t>
            </a:r>
            <a:r>
              <a:rPr lang="vi-VN" sz="2800"/>
              <a:t> (UI) và </a:t>
            </a:r>
            <a:r>
              <a:rPr lang="vi-VN" sz="3200" b="1"/>
              <a:t>dữ liệu</a:t>
            </a:r>
            <a:r>
              <a:rPr lang="vi-VN" sz="2800"/>
              <a:t> thông qua phần business logic</a:t>
            </a:r>
            <a:endParaRPr lang="en-US" sz="2800"/>
          </a:p>
        </p:txBody>
      </p:sp>
      <p:pic>
        <p:nvPicPr>
          <p:cNvPr id="2050" name="Picture 2" descr="https://phamtuantech.com/wp-content/uploads/2017/02/wpf-data-binding-la-g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3065462"/>
            <a:ext cx="8480770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15300" y="17145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rl_root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31242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txt</a:t>
            </a:r>
            <a:endParaRPr lang="en-US" b="1"/>
          </a:p>
        </p:txBody>
      </p:sp>
      <p:sp>
        <p:nvSpPr>
          <p:cNvPr id="9" name="Rectangle 8"/>
          <p:cNvSpPr/>
          <p:nvPr/>
        </p:nvSpPr>
        <p:spPr>
          <a:xfrm>
            <a:off x="6756400" y="31369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ln</a:t>
            </a:r>
            <a:endParaRPr lang="en-US" sz="2800" b="1"/>
          </a:p>
        </p:txBody>
      </p:sp>
      <p:sp>
        <p:nvSpPr>
          <p:cNvPr id="10" name="Rectangle 9"/>
          <p:cNvSpPr/>
          <p:nvPr/>
        </p:nvSpPr>
        <p:spPr>
          <a:xfrm>
            <a:off x="6756400" y="471018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btn</a:t>
            </a:r>
            <a:endParaRPr lang="en-US" sz="2800" b="1"/>
          </a:p>
        </p:txBody>
      </p:sp>
      <p:cxnSp>
        <p:nvCxnSpPr>
          <p:cNvPr id="6" name="Straight Arrow Connector 5"/>
          <p:cNvCxnSpPr>
            <a:stCxn id="3" idx="2"/>
            <a:endCxn id="9" idx="0"/>
          </p:cNvCxnSpPr>
          <p:nvPr/>
        </p:nvCxnSpPr>
        <p:spPr>
          <a:xfrm flipH="1">
            <a:off x="7823200" y="2184400"/>
            <a:ext cx="13589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>
          <a:xfrm>
            <a:off x="9182100" y="2184400"/>
            <a:ext cx="1333500" cy="93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7823200" y="3606800"/>
            <a:ext cx="0" cy="1103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89074"/>
            <a:ext cx="5207000" cy="466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7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193800"/>
            <a:ext cx="49244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62" y="744431"/>
            <a:ext cx="3274414" cy="556747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03272" y="1962150"/>
            <a:ext cx="1295400" cy="723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45" y="1262331"/>
            <a:ext cx="1902279" cy="210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24" y="1262331"/>
            <a:ext cx="2253794" cy="479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219469"/>
            <a:ext cx="1830977" cy="210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9" y="1262331"/>
            <a:ext cx="2203384" cy="210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5" y="3806825"/>
            <a:ext cx="2301875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49" y="3806824"/>
            <a:ext cx="2327738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9" y="3832225"/>
            <a:ext cx="24384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=""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329</Words>
  <Application>Microsoft Office PowerPoint</Application>
  <PresentationFormat>Custom</PresentationFormat>
  <Paragraphs>119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PC</cp:lastModifiedBy>
  <cp:revision>138</cp:revision>
  <dcterms:created xsi:type="dcterms:W3CDTF">2019-05-07T12:57:33Z</dcterms:created>
  <dcterms:modified xsi:type="dcterms:W3CDTF">2019-05-13T06:29:25Z</dcterms:modified>
</cp:coreProperties>
</file>